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73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000"/>
                    </a14:imgEffect>
                    <a14:imgEffect>
                      <a14:brightnessContrast bright="-8000" contrast="2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87456" y="-75151"/>
            <a:ext cx="4898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Путешествие в страну Эмоций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2181" y="709116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Разминка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2181" y="1814954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Герои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2181" y="30044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Загадки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68801" y="669115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883869" y="646798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913720" y="646798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950420" y="63855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20" name="Скругленный прямоугольник 19">
            <a:hlinkClick r:id="rId7" action="ppaction://hlinksldjump"/>
          </p:cNvPr>
          <p:cNvSpPr/>
          <p:nvPr/>
        </p:nvSpPr>
        <p:spPr>
          <a:xfrm>
            <a:off x="4768801" y="17278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1" name="Скругленный прямоугольник 20">
            <a:hlinkClick r:id="rId8" action="ppaction://hlinksldjump"/>
          </p:cNvPr>
          <p:cNvSpPr/>
          <p:nvPr/>
        </p:nvSpPr>
        <p:spPr>
          <a:xfrm>
            <a:off x="5806237" y="175559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2" name="Скругленный прямоугольник 21">
            <a:hlinkClick r:id="rId9" action="ppaction://hlinksldjump"/>
          </p:cNvPr>
          <p:cNvSpPr/>
          <p:nvPr/>
        </p:nvSpPr>
        <p:spPr>
          <a:xfrm>
            <a:off x="6871978" y="175559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23" name="Скругленный прямоугольник 22">
            <a:hlinkClick r:id="rId10" action="ppaction://hlinksldjump"/>
          </p:cNvPr>
          <p:cNvSpPr/>
          <p:nvPr/>
        </p:nvSpPr>
        <p:spPr>
          <a:xfrm>
            <a:off x="7920729" y="175559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24" name="Скругленный прямоугольник 23">
            <a:hlinkClick r:id="rId11" action="ppaction://hlinksldjump"/>
          </p:cNvPr>
          <p:cNvSpPr/>
          <p:nvPr/>
        </p:nvSpPr>
        <p:spPr>
          <a:xfrm>
            <a:off x="8990168" y="175559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5" name="Скругленный прямоугольник 24">
            <a:hlinkClick r:id="rId12" action="ppaction://hlinksldjump"/>
          </p:cNvPr>
          <p:cNvSpPr/>
          <p:nvPr/>
        </p:nvSpPr>
        <p:spPr>
          <a:xfrm>
            <a:off x="10055909" y="175559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6</a:t>
            </a:r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679855" y="298855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883869" y="298855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977093" y="2988555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8119310" y="299901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9274331" y="300445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60059" y="4912058"/>
            <a:ext cx="2339966" cy="712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 №1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40159" y="604303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40159" y="60430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40159" y="606268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40159" y="60681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40159" y="606811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40159" y="606589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40159" y="606746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40159" y="60430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40159" y="60724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40159" y="607620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40159" y="60515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40159" y="607620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40159" y="606588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40159" y="605334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40159" y="604302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40159" y="60430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40159" y="607780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40159" y="604486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40159" y="606366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40159" y="607459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40159" y="606365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40159" y="606269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200578" y="4912058"/>
            <a:ext cx="2439081" cy="712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 №</a:t>
            </a:r>
            <a:r>
              <a:rPr lang="en-US" sz="2400" dirty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371544" y="60528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371544" y="606159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371544" y="606328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371544" y="60271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371544" y="604604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371544" y="605506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371544" y="602926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371544" y="60525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371544" y="606298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371544" y="605791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371544" y="60744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371544" y="60714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371544" y="606335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371544" y="605366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371544" y="60733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371544" y="60515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371544" y="606298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371544" y="60228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371544" y="606412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371544" y="600579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371544" y="60722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371544" y="602866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371544" y="604504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8445" y="570703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УДИВЛЕНИЕ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" r="9938" b="5941"/>
          <a:stretch/>
        </p:blipFill>
        <p:spPr bwMode="auto">
          <a:xfrm>
            <a:off x="4646821" y="601133"/>
            <a:ext cx="7042068" cy="5690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072" y="1688369"/>
            <a:ext cx="3903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Какую эмоцию испытывает Красная Шапочка ?</a:t>
            </a:r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9178" y="572447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ЗАСТЕНЧИВОСТЬ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2444"/>
            <a:ext cx="5414433" cy="6363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7672" y="1878543"/>
            <a:ext cx="40519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Какую эмоцию испытывает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Карлсон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50306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4579" y="570703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ЗЛОСТЬ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0072" y="2041144"/>
            <a:ext cx="48598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Её трясёт, глаза горят.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Сама пряма, как гвоздь!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Кидается на всех подряд.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Кто это?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1" t="4380" r="51238" b="56255"/>
          <a:stretch/>
        </p:blipFill>
        <p:spPr bwMode="auto">
          <a:xfrm>
            <a:off x="5884334" y="174369"/>
            <a:ext cx="4936066" cy="6386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4579" y="57160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СКУКА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7672" y="1541272"/>
            <a:ext cx="42467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Притулилась и зевнула.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Ох! Бездействие, да мука.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Так томлением дыхнула.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Каждый понял – это …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2" r="13447" b="11462"/>
          <a:stretch/>
        </p:blipFill>
        <p:spPr bwMode="auto">
          <a:xfrm>
            <a:off x="4916024" y="1304090"/>
            <a:ext cx="6388844" cy="4269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90299" y="57160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ИНТЕРЕС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4538" y="2049271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Вопросов множество задал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в дебри знаний сам полез.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Он любопытен очень стал?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Здоровый это - …</a:t>
            </a:r>
          </a:p>
        </p:txBody>
      </p:sp>
      <p:pic>
        <p:nvPicPr>
          <p:cNvPr id="17410" name="Picture 2" descr="https://mykaleidoscope.ru/x/uploads/posts/2022-10/1666171304_4-mykaleidoscope-ru-p-kartochki-emotsii-dlya-detei-krasivo-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8" t="51691" r="31954" b="6800"/>
          <a:stretch/>
        </p:blipFill>
        <p:spPr bwMode="auto">
          <a:xfrm>
            <a:off x="7569200" y="203199"/>
            <a:ext cx="2944893" cy="6371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90299" y="5707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СТРАХ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0072" y="1736397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Ночь пришла, и в темноте тени движутся везде.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Гном забрался под кровать - спрятался и стал дрожать.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7" r="16280" b="5232"/>
          <a:stretch/>
        </p:blipFill>
        <p:spPr bwMode="auto">
          <a:xfrm>
            <a:off x="7425267" y="102224"/>
            <a:ext cx="3674533" cy="6324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8378" y="58218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РАДОСТЬ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9185" y="1613932"/>
            <a:ext cx="803486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Это эмоцию я испытаю,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Когда на прогулке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Друзей повстречаю,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Или отвечу на "пять"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Свой урок,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Или рекорд вдруг поставить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Я смог!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4" t="51415" r="51736" b="7704"/>
          <a:stretch/>
        </p:blipFill>
        <p:spPr bwMode="auto">
          <a:xfrm>
            <a:off x="6900333" y="195894"/>
            <a:ext cx="4495548" cy="6375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8811" y="570703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ДЯТЕЛ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7300" y="1772569"/>
            <a:ext cx="5852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Какую птицу называют лесным доктором?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650" y="791570"/>
            <a:ext cx="3999949" cy="551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4574" y="6114197"/>
            <a:ext cx="6037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4. Лето, зима, весна, осень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77672" y="1538960"/>
            <a:ext cx="2918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Сколько времен года ? Перечислите.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96" y="697710"/>
            <a:ext cx="8074202" cy="5416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6444" y="612316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РАДУГА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45556" y="1156212"/>
            <a:ext cx="81357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Что можно увидеть на небе в теплое время года после дождя?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444" y="2233430"/>
            <a:ext cx="4992158" cy="3744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4" y="5999426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СОН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00146" y="1127891"/>
            <a:ext cx="8153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Что можно увидеть с закрытыми глазами?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60" y="1822664"/>
            <a:ext cx="5964340" cy="3968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0712" y="572447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РАДОСТЬ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445" y="228070"/>
            <a:ext cx="4986338" cy="6327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1556808"/>
            <a:ext cx="3608388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699" y="5707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ГРУСТЬ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44" y="502810"/>
            <a:ext cx="5907088" cy="5907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2" y="1530350"/>
            <a:ext cx="4645025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1511" y="57160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ЗЛОСТЬ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529" y="559432"/>
            <a:ext cx="4833937" cy="5926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7672" y="1828800"/>
            <a:ext cx="3916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Какую эмоцию испытывает Гном ?</a:t>
            </a:r>
          </a:p>
        </p:txBody>
      </p: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0712" y="570703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СТРАХ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334" y="1083957"/>
            <a:ext cx="8466688" cy="4360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4605" y="1626892"/>
            <a:ext cx="3408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Какие эмоции испытывает Братец и Сестрица ?</a:t>
            </a:r>
          </a:p>
        </p:txBody>
      </p: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323</Words>
  <Application>Microsoft Office PowerPoint</Application>
  <PresentationFormat>Широкоэкранный</PresentationFormat>
  <Paragraphs>161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Ladushki11</cp:lastModifiedBy>
  <cp:revision>28</cp:revision>
  <dcterms:created xsi:type="dcterms:W3CDTF">2017-08-05T04:53:38Z</dcterms:created>
  <dcterms:modified xsi:type="dcterms:W3CDTF">2023-06-05T07:19:37Z</dcterms:modified>
</cp:coreProperties>
</file>