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81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82" r:id="rId21"/>
    <p:sldId id="277" r:id="rId22"/>
    <p:sldId id="279" r:id="rId23"/>
    <p:sldId id="280" r:id="rId24"/>
    <p:sldId id="264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3086-6AF4-491D-9B96-730B067BBE31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00DD-89EE-4D2B-B728-75F4631CA2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0344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3086-6AF4-491D-9B96-730B067BBE31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00DD-89EE-4D2B-B728-75F4631CA2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1062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3086-6AF4-491D-9B96-730B067BBE31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00DD-89EE-4D2B-B728-75F4631CA2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6268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3086-6AF4-491D-9B96-730B067BBE31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00DD-89EE-4D2B-B728-75F4631CA2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8223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3086-6AF4-491D-9B96-730B067BBE31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00DD-89EE-4D2B-B728-75F4631CA2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3863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3086-6AF4-491D-9B96-730B067BBE31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00DD-89EE-4D2B-B728-75F4631CA2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7134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3086-6AF4-491D-9B96-730B067BBE31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00DD-89EE-4D2B-B728-75F4631CA2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762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3086-6AF4-491D-9B96-730B067BBE31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00DD-89EE-4D2B-B728-75F4631CA2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8039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3086-6AF4-491D-9B96-730B067BBE31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00DD-89EE-4D2B-B728-75F4631CA2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3822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3086-6AF4-491D-9B96-730B067BBE31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00DD-89EE-4D2B-B728-75F4631CA2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8591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3086-6AF4-491D-9B96-730B067BBE31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00DD-89EE-4D2B-B728-75F4631CA2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673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93086-6AF4-491D-9B96-730B067BBE31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C00DD-89EE-4D2B-B728-75F4631CA2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7985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3682" y="324405"/>
            <a:ext cx="11501887" cy="63661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83527" y="1427018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 flipH="1">
            <a:off x="1981199" y="1648691"/>
            <a:ext cx="702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Сортавальского МР РК Детский сад № 23 корпус 8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1819650" y="2548976"/>
            <a:ext cx="85751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в старшей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группе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«Радуга»</a:t>
            </a: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«Животные Севера»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7139246" y="5070764"/>
            <a:ext cx="39859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Подготовили: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оспитатели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Приходько В.В.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Руппиева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Ж.Л.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8706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клеем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644606" y="1649535"/>
            <a:ext cx="3842271" cy="4676845"/>
          </a:xfrm>
        </p:spPr>
      </p:pic>
    </p:spTree>
    <p:extLst>
      <p:ext uri="{BB962C8B-B14F-4D97-AF65-F5344CB8AC3E}">
        <p14:creationId xmlns:p14="http://schemas.microsoft.com/office/powerpoint/2010/main" xmlns="" val="4072279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83744" y="928559"/>
            <a:ext cx="4382219" cy="5099293"/>
          </a:xfrm>
          <a:prstGeom prst="rect">
            <a:avLst/>
          </a:prstGeom>
        </p:spPr>
      </p:pic>
      <p:pic>
        <p:nvPicPr>
          <p:cNvPr id="3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00798" y="929312"/>
            <a:ext cx="4599317" cy="50014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Белые Совы готовы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xmlns="" val="1728873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красочным миром животных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7248" y="1825625"/>
            <a:ext cx="3263503" cy="43513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xmlns="" val="3160169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838200" y="365125"/>
            <a:ext cx="5181600" cy="557926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6172200" y="365125"/>
            <a:ext cx="5181600" cy="5579269"/>
          </a:xfrm>
        </p:spPr>
      </p:pic>
    </p:spTree>
    <p:extLst>
      <p:ext uri="{BB962C8B-B14F-4D97-AF65-F5344CB8AC3E}">
        <p14:creationId xmlns:p14="http://schemas.microsoft.com/office/powerpoint/2010/main" xmlns="" val="3060528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 (аппликация) «Пингвины»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xmlns="" val="3038911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11381"/>
            <a:ext cx="10287000" cy="155171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вырезать пингвина, используя прием силуэтного вырезывания и знакомые приемы.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умения обращения с простейшими орудиями труда – ножницами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творческие способности, глазомер; познавательные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процессы;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координацию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движений и мелкой моторики детских рук.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Активизировать творческий подход к выполнению работы.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самостоятельность, аккуратность в работе,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бережливость,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дисциплинированность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терпение, усидчивость.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доброжелательность, любознательность.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4128" y="3325090"/>
            <a:ext cx="4475672" cy="261930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52559" y="3307837"/>
            <a:ext cx="4547558" cy="2619304"/>
          </a:xfrm>
        </p:spPr>
      </p:pic>
    </p:spTree>
    <p:extLst>
      <p:ext uri="{BB962C8B-B14F-4D97-AF65-F5344CB8AC3E}">
        <p14:creationId xmlns:p14="http://schemas.microsoft.com/office/powerpoint/2010/main" xmlns="" val="38008484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Вот такая красота у нас получилась. Мы большие молодцы!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04322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Раскрашивание раскрасок на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тему «Животные Севера»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xmlns="" val="20225303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Белые медведи» (рисование пальчиком)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xmlns="" val="3807279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3236" y="0"/>
            <a:ext cx="11416146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67345" y="955964"/>
            <a:ext cx="773083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направлен на повышение познавательной активности детей: углубить знания о животных Севера, использование понятий «травоядные», «хищные», «ластоногие». Ознакомление детей с природой, общение с ней открывают возможности для эстетического, патриотического, нравственного воспитания. Приобщение родителей и детей к совместной трудовой деятельности.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бобщать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детей о животных Севера. Развивать у детей познавательный интерес к жизни животных холодных стран. Обобщить результаты коллективной творческой деятельности детей, родителей, педагогов в ходе реализации проекта «Животные Севера».</a:t>
            </a:r>
          </a:p>
        </p:txBody>
      </p:sp>
    </p:spTree>
    <p:extLst>
      <p:ext uri="{BB962C8B-B14F-4D97-AF65-F5344CB8AC3E}">
        <p14:creationId xmlns:p14="http://schemas.microsoft.com/office/powerpoint/2010/main" xmlns="" val="11174208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88852" y="934221"/>
            <a:ext cx="4658265" cy="5065591"/>
          </a:xfrm>
          <a:prstGeom prst="rect">
            <a:avLst/>
          </a:prstGeom>
        </p:spPr>
      </p:pic>
      <p:pic>
        <p:nvPicPr>
          <p:cNvPr id="3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1954" y="905852"/>
            <a:ext cx="4700219" cy="511121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9788" y="221673"/>
            <a:ext cx="10515600" cy="551713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18089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Подвижная игра «Пингвины на льдине»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xmlns="" val="979926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Физкультминутка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«Здесь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всюду холод, лед и тень»</a:t>
            </a:r>
            <a:r>
              <a:rPr lang="ru-RU" sz="28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i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57309" y="1515104"/>
            <a:ext cx="6172200" cy="462915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всюду холод, лед и тень, (дети обнимают себя за плечи)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Полгода – ночь, (закрывают глаза ладонями)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Полгода – день (выпрямляются, поднимают руки вверх)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льда здесь люди строят дом, (соединяют руки над головой – «крыша»)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океан покрыт весь льдом. (разводят руки в сторону)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Зверей ты здесь почти не встретишь. (ставят ладонь козырьком над глазами)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птиц ты в небе не заметишь (делают махи руками)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Лишь, мишка белый, словно иней (подражают походки медведя)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Хозяин ледяной пустыни (руки на поясе, стоят смирно)</a:t>
            </a: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94128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6816" y="344701"/>
            <a:ext cx="11411700" cy="612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7355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255" y="0"/>
            <a:ext cx="1202574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flipH="1">
            <a:off x="734291" y="415636"/>
            <a:ext cx="1068185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u="sng" dirty="0">
                <a:latin typeface="Times New Roman" pitchFamily="18" charset="0"/>
                <a:cs typeface="Times New Roman" pitchFamily="18" charset="0"/>
              </a:rPr>
              <a:t>Образовательные: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обобщать знания детей о животных и птицах севера; учить понимать образный смысл загадок.</a:t>
            </a:r>
          </a:p>
          <a:p>
            <a:r>
              <a:rPr lang="ru-RU" u="sng" dirty="0">
                <a:latin typeface="Times New Roman" pitchFamily="18" charset="0"/>
                <a:cs typeface="Times New Roman" pitchFamily="18" charset="0"/>
              </a:rPr>
              <a:t>Развивающие: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развивать интерес к жизни животных и птиц севера; слуховое и зрительное внимание, мышление; речь детей, обогащать их словарь словами: север, льдина, морж, ласты, нырять, важенка, тюлень, тундра.</a:t>
            </a:r>
          </a:p>
          <a:p>
            <a:r>
              <a:rPr lang="ru-RU" u="sng" dirty="0">
                <a:latin typeface="Times New Roman" pitchFamily="18" charset="0"/>
                <a:cs typeface="Times New Roman" pitchFamily="18" charset="0"/>
              </a:rPr>
              <a:t>Воспитательные: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воспитывать бережное отношение к животным севера: любознательность, сочувствие, любовь к стихам, сказкам.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Участники проекта: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дети старшей группы, воспитатели, родители.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Продукт проектной деятельности: выставка рисунков, поделок, аппликаций, работ по лепке; картотека загадок о животных севера.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Планируемые результаты: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Ребенок узнает: животных холодных стран, внешний вид, место обитания, образ жизни.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Ребенок будет уметь: отгадывать загадки, собирать разрезные картинки.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Ребенок будет воспитывать в себе: доброе, бережное отношение к животным севера, любознательность.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План проекта: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1 этап (подготовительный)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Проведение опроса на тему «Животные Севера»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Рассматривание энциклопедии «Красочный мир Животных» (Москва «Махаон» Кристин Балле, 2019)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Подбор информации, наглядного материала, дидактических пособий.</a:t>
            </a:r>
          </a:p>
        </p:txBody>
      </p:sp>
    </p:spTree>
    <p:extLst>
      <p:ext uri="{BB962C8B-B14F-4D97-AF65-F5344CB8AC3E}">
        <p14:creationId xmlns:p14="http://schemas.microsoft.com/office/powerpoint/2010/main" xmlns="" val="2191443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03564" y="267355"/>
            <a:ext cx="10958945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этап - Реализация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по образовательным областям.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область. Совместная образовательная деятельность взрослого с детьми с учетом интеграции образовательных областей в режимных моментах. Взаимодействие с родителями.</a:t>
            </a:r>
          </a:p>
          <a:p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Просмотр мультфильма «Умка», беседа.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Север».</a:t>
            </a:r>
          </a:p>
          <a:p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 деятельность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Нахождение местообитания животных холодных стран на карте. Могут ли встреться белый медведь и пингвины? Подбор материала (картинок, книг, энциклопедий) по теме недели.</a:t>
            </a:r>
          </a:p>
          <a:p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эвенкийской сказки «Почему олень быстро бегает?» Чтение и иллюстрирование  юкагирской сказки «Отчего у белого медведя черный нос».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Загадки, стихи о животных севера.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 беседа «О белом медведе»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рассказов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Г.Снегирева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«Пингвиний пляж», «Отважный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пингвиненок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«К морю», «Белек».</a:t>
            </a:r>
          </a:p>
          <a:p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 беседы: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«Что мы называем Севером?»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«Какие животные и птицы обитают в Арктике и тундре?». Составление загадок о северных животных.</a:t>
            </a:r>
          </a:p>
          <a:p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игры: «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Узнай и назови», «Что общего у этих животных».</a:t>
            </a:r>
          </a:p>
          <a:p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Социально-коммуникативные </a:t>
            </a:r>
            <a:r>
              <a:rPr lang="ru-RU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Рассматривание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картинок «Северные олени», альбомов, книг, журналов с иллюстрациями о животных Севера.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</a:t>
            </a:r>
            <a:r>
              <a:rPr lang="ru-RU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развитие: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«Пингвины». Рисование: «Белый медведь» (рисование пальчиком). Прикладное творчество «Белая сова» (из втулок).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рисунков, аппликаций, поделок.</a:t>
            </a:r>
          </a:p>
          <a:p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</a:t>
            </a:r>
            <a:r>
              <a:rPr lang="ru-RU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игры: «Ловкий оленевод», «Важенка и оленята», «Куропатка и охотники».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гимнастика «Кто на севере живет»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Физкультминутка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«Мы веселые ребята»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этап (заключительный)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Итоговое мероприятие – викторина «Путешествие на север»</a:t>
            </a:r>
          </a:p>
        </p:txBody>
      </p:sp>
    </p:spTree>
    <p:extLst>
      <p:ext uri="{BB962C8B-B14F-4D97-AF65-F5344CB8AC3E}">
        <p14:creationId xmlns:p14="http://schemas.microsoft.com/office/powerpoint/2010/main" xmlns="" val="2916390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9178" y="206250"/>
            <a:ext cx="11593902" cy="65051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14400" y="-6062837"/>
            <a:ext cx="82988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201" y="1028343"/>
            <a:ext cx="868679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«Морж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Полярная сова»	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Моржу не холодно лежать,			Как в тундре снег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полярном острове:				Белым - бела летит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Такая мордочка у моржа, 			Полярная сова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бивни очень острые				Ей не страшен мороз, зима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Надоест моржу во льдах – 			И полночи беззвездная тьма!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Двинет носом льдину.				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 льдом блеснет вода,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водою – рыбы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Глыбы раздвигаются –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Рыбы разбегаются.</a:t>
            </a:r>
          </a:p>
        </p:txBody>
      </p:sp>
    </p:spTree>
    <p:extLst>
      <p:ext uri="{BB962C8B-B14F-4D97-AF65-F5344CB8AC3E}">
        <p14:creationId xmlns:p14="http://schemas.microsoft.com/office/powerpoint/2010/main" xmlns="" val="2941583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6983" y="0"/>
            <a:ext cx="11873345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2510" y="1439201"/>
            <a:ext cx="6096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Чистоговорка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«Животные Севера»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ЛЕНИ-ЛЕНИ-ЛЕНИ – огромные тюлени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ЛЕНЬ-ЛЕНЬ-ЛЕНЬ- маленький тюлень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ЛЕНИ-ЛЕНИ-ЛЕНИ – рогатые олени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АРС-АРС-АРС – пятнистый снежный барс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ВЕДИ-ВЕДИ-ВЕДИ – белые медведи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ЦЫ-ЦЫ-ЦЫ – пушистые песцы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ЖИ-ЖИ-ЖИ – тяжелые моржи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КОЛ-КОЛ-КОЛ – проплывет ледокол.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гимнастика «Кто на севере живет?»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Медведь, тюлень и горностай, (сгибать пальцы обеих рук, начиная с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Тюлень. Клыкастый морж (большого)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Этих северных животных (сжимать и разжимать кулачки)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 на юге не найдешь. (грозят пальчиком)</a:t>
            </a:r>
          </a:p>
        </p:txBody>
      </p:sp>
    </p:spTree>
    <p:extLst>
      <p:ext uri="{BB962C8B-B14F-4D97-AF65-F5344CB8AC3E}">
        <p14:creationId xmlns:p14="http://schemas.microsoft.com/office/powerpoint/2010/main" xmlns="" val="4175470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9491" y="0"/>
            <a:ext cx="115962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0908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5974"/>
            <a:ext cx="10515600" cy="1454714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Прикладное творчество «Белая сова»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1690688"/>
            <a:ext cx="5181600" cy="425370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2200" y="1690688"/>
            <a:ext cx="5181600" cy="4253706"/>
          </a:xfrm>
        </p:spPr>
      </p:pic>
    </p:spTree>
    <p:extLst>
      <p:ext uri="{BB962C8B-B14F-4D97-AF65-F5344CB8AC3E}">
        <p14:creationId xmlns:p14="http://schemas.microsoft.com/office/powerpoint/2010/main" xmlns="" val="1423146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3091" y="615291"/>
            <a:ext cx="10515600" cy="1325563"/>
          </a:xfrm>
        </p:spPr>
        <p:txBody>
          <a:bodyPr>
            <a:no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Поделки из втулок от туалетной бумаги на тему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«Животные Севера»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охватить обитателей всех континентов и морей! Сегодня мы уделим внимание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Белой сове– эти удивительные птицы,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покоряют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воздушные просторы. Замечательно и то, что сделать эту колоритную поделку из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втулки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так же легко, как и многих других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xmlns="" val="916293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922</Words>
  <Application>Microsoft Office PowerPoint</Application>
  <PresentationFormat>Произвольный</PresentationFormat>
  <Paragraphs>91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Прикладное творчество «Белая сова»</vt:lpstr>
      <vt:lpstr>Поделки из втулок от туалетной бумаги на тему «Животные Севера»  могут охватить обитателей всех континентов и морей! Сегодня мы уделим внимание Белой сове– эти удивительные птицы, которые покоряют  воздушные просторы. Замечательно и то, что сделать эту колоритную поделку из втулки для детей так же легко, как и многих других   </vt:lpstr>
      <vt:lpstr>Работа с клеем </vt:lpstr>
      <vt:lpstr>Слайд 11</vt:lpstr>
      <vt:lpstr>Наши Белые Совы готовы</vt:lpstr>
      <vt:lpstr>Знакомство с красочным миром животных</vt:lpstr>
      <vt:lpstr>Слайд 14</vt:lpstr>
      <vt:lpstr>Художественно-эстетическое развитие (аппликация) «Пингвины»</vt:lpstr>
      <vt:lpstr>   Задачи: - Учить детей вырезать пингвина, используя прием силуэтного вырезывания и знакомые приемы. - Закреплять умения обращения с простейшими орудиями труда – ножницами - Развивать творческие способности, глазомер; познавательные процессы; координацию движений и мелкой моторики детских рук. - Активизировать творческий подход к выполнению работы. - Воспитывать самостоятельность, аккуратность в работе, бережливость, дисциплинированность, терпение, усидчивость. - Воспитывать доброжелательность, любознательность.</vt:lpstr>
      <vt:lpstr>Вот такая красота у нас получилась. Мы большие молодцы!</vt:lpstr>
      <vt:lpstr>Раскрашивание раскрасок на тему «Животные Севера»</vt:lpstr>
      <vt:lpstr>Художественно-эстетическое развитие   «Белые медведи» (рисование пальчиком)</vt:lpstr>
      <vt:lpstr>Слайд 20</vt:lpstr>
      <vt:lpstr>Слайд 21</vt:lpstr>
      <vt:lpstr>Подвижная игра «Пингвины на льдине»</vt:lpstr>
      <vt:lpstr>Физкультминутка  «Здесь всюду холод, лед и тень» </vt:lpstr>
      <vt:lpstr>Слайд 24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МКДОУ Сортавальского МР РК Детский сад № 23 корпус 8</dc:title>
  <dc:creator>User</dc:creator>
  <cp:lastModifiedBy>Ladushki10</cp:lastModifiedBy>
  <cp:revision>17</cp:revision>
  <dcterms:created xsi:type="dcterms:W3CDTF">2021-02-08T17:38:47Z</dcterms:created>
  <dcterms:modified xsi:type="dcterms:W3CDTF">2021-02-10T09:38:22Z</dcterms:modified>
</cp:coreProperties>
</file>