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6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3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75D2-4C67-4D76-8932-9B61F5094426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28A0-6ABB-4DAD-A00B-8941D38115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6715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75D2-4C67-4D76-8932-9B61F5094426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28A0-6ABB-4DAD-A00B-8941D38115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54916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75D2-4C67-4D76-8932-9B61F5094426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28A0-6ABB-4DAD-A00B-8941D38115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71911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75D2-4C67-4D76-8932-9B61F5094426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28A0-6ABB-4DAD-A00B-8941D38115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1322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75D2-4C67-4D76-8932-9B61F5094426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28A0-6ABB-4DAD-A00B-8941D38115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8318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75D2-4C67-4D76-8932-9B61F5094426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28A0-6ABB-4DAD-A00B-8941D38115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8635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75D2-4C67-4D76-8932-9B61F5094426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28A0-6ABB-4DAD-A00B-8941D38115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3511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75D2-4C67-4D76-8932-9B61F5094426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28A0-6ABB-4DAD-A00B-8941D38115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706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75D2-4C67-4D76-8932-9B61F5094426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28A0-6ABB-4DAD-A00B-8941D38115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536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75D2-4C67-4D76-8932-9B61F5094426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28A0-6ABB-4DAD-A00B-8941D38115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7304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75D2-4C67-4D76-8932-9B61F5094426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628A0-6ABB-4DAD-A00B-8941D38115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609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075D2-4C67-4D76-8932-9B61F5094426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628A0-6ABB-4DAD-A00B-8941D38115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2232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8902" y="826444"/>
            <a:ext cx="10515600" cy="1325563"/>
          </a:xfrm>
        </p:spPr>
        <p:txBody>
          <a:bodyPr/>
          <a:lstStyle/>
          <a:p>
            <a:r>
              <a:rPr lang="ru-RU" dirty="0" smtClean="0"/>
              <a:t>                                                    </a:t>
            </a:r>
            <a:r>
              <a:rPr lang="ru-RU" b="1" dirty="0" smtClean="0">
                <a:solidFill>
                  <a:srgbClr val="C00000"/>
                </a:solidFill>
              </a:rPr>
              <a:t>Проект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75509"/>
            <a:ext cx="5313218" cy="4551217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9892" y="1825625"/>
            <a:ext cx="5023908" cy="4351338"/>
          </a:xfrm>
        </p:spPr>
        <p:txBody>
          <a:bodyPr/>
          <a:lstStyle/>
          <a:p>
            <a:endParaRPr lang="ru-RU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00FF"/>
                </a:solidFill>
              </a:rPr>
              <a:t>«Дружба начинается с улыбки»</a:t>
            </a:r>
            <a:endParaRPr lang="ru-RU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</a:t>
            </a:r>
            <a:r>
              <a:rPr lang="ru-RU" b="1" dirty="0" smtClean="0"/>
              <a:t>Средняя группа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smtClean="0"/>
              <a:t>Подготовила:</a:t>
            </a:r>
            <a:r>
              <a:rPr lang="ru-RU" dirty="0" smtClean="0"/>
              <a:t> воспитатель</a:t>
            </a:r>
          </a:p>
          <a:p>
            <a:pPr marL="0" indent="0">
              <a:buNone/>
            </a:pPr>
            <a:r>
              <a:rPr lang="ru-RU" dirty="0" smtClean="0"/>
              <a:t>Фомина Н.В.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3714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84018"/>
          </a:xfrm>
        </p:spPr>
        <p:txBody>
          <a:bodyPr/>
          <a:lstStyle/>
          <a:p>
            <a:r>
              <a:rPr lang="ru-RU" dirty="0" smtClean="0"/>
              <a:t>            </a:t>
            </a:r>
            <a:r>
              <a:rPr lang="ru-RU" b="1" dirty="0" smtClean="0">
                <a:solidFill>
                  <a:srgbClr val="C00000"/>
                </a:solidFill>
              </a:rPr>
              <a:t>НАШИ ВАЛЕНТИНКИ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32" y="2093800"/>
            <a:ext cx="4987637" cy="414898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455" y="2085562"/>
            <a:ext cx="5444836" cy="4148983"/>
          </a:xfrm>
          <a:prstGeom prst="rect">
            <a:avLst/>
          </a:prstGeom>
        </p:spPr>
      </p:pic>
      <p:sp>
        <p:nvSpPr>
          <p:cNvPr id="3" name="AutoShape 2" descr="C:\Users\%D0%90%D0%B4%D0%BC%D0%B8%D0%BD\Desktop\png-clipart-heart-red-heart-horse-love-thumbnai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1409" y="341570"/>
            <a:ext cx="2708564" cy="15492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46929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2341" y="801731"/>
            <a:ext cx="10515600" cy="1325563"/>
          </a:xfrm>
        </p:spPr>
        <p:txBody>
          <a:bodyPr/>
          <a:lstStyle/>
          <a:p>
            <a:r>
              <a:rPr lang="ru-RU" dirty="0" smtClean="0"/>
              <a:t>                       </a:t>
            </a:r>
            <a:r>
              <a:rPr lang="ru-RU" b="1" dirty="0" smtClean="0">
                <a:solidFill>
                  <a:srgbClr val="C00000"/>
                </a:solidFill>
              </a:rPr>
              <a:t>МЫ ДРУЗЬЯ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0630" y="2537254"/>
            <a:ext cx="5096601" cy="34197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507" y="2537254"/>
            <a:ext cx="4810897" cy="34329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195" y="602924"/>
            <a:ext cx="2308652" cy="16141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00043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437" y="1164195"/>
            <a:ext cx="10515600" cy="736311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         </a:t>
            </a:r>
            <a:r>
              <a:rPr lang="ru-RU" b="1" dirty="0" smtClean="0">
                <a:solidFill>
                  <a:srgbClr val="C00000"/>
                </a:solidFill>
              </a:rPr>
              <a:t>НАШ ДЕНЬ ДРУЖБЫ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804" y="2506082"/>
            <a:ext cx="3962401" cy="298031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527" y="2496064"/>
            <a:ext cx="4363629" cy="29674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183" y="383551"/>
            <a:ext cx="2042985" cy="14184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22762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962" y="801731"/>
            <a:ext cx="7103076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НАШЕ РАЗВЛЕЧЕНИЕ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«В ЭТОМ ЗАЛЕ ВСЕ ДРУЗЬЯ»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200" y="2619632"/>
            <a:ext cx="3469995" cy="385212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254" y="2589490"/>
            <a:ext cx="3730430" cy="3906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0746" y="472695"/>
            <a:ext cx="3492843" cy="19520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49440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7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810491"/>
            <a:ext cx="10515600" cy="536647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                                                                                                                                                                                   </a:t>
            </a:r>
          </a:p>
          <a:p>
            <a:pPr marL="0" indent="0" algn="ctr">
              <a:buNone/>
            </a:pPr>
            <a:endParaRPr lang="ru-RU" sz="6000" dirty="0"/>
          </a:p>
          <a:p>
            <a:pPr marL="0" indent="0" algn="ctr">
              <a:buNone/>
            </a:pPr>
            <a:r>
              <a:rPr lang="ru-RU" sz="6000" b="1" dirty="0" smtClean="0">
                <a:solidFill>
                  <a:srgbClr val="0070C0"/>
                </a:solidFill>
              </a:rPr>
              <a:t>Спасибо за внимание!</a:t>
            </a:r>
            <a:endParaRPr lang="ru-RU" sz="6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2520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46358"/>
            <a:ext cx="104394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Актуальность: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3" y="1690688"/>
            <a:ext cx="8368142" cy="481402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Дружба – это личные бескорыстные взаимоотношения между людьми, основанные на любви, доверие, искренности, общих интересах и увлечениях. Обязательными признаками дружбы являются взаимность, доверие и терпение. На сегодняшний день проблема жестокости  и равнодушия становится все более очевидной. Основа гуманного отношения к людям- способность к сопереживанию, сочувствию-проявляется в самых разных жизненных ситуациях. Поэтому  у детей нужно формировать не только представления о должном поведении, а прежде всего нравственные чувства.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317" y="1013254"/>
            <a:ext cx="2456083" cy="49221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356879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Тип проекта: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Творческий</a:t>
            </a:r>
          </a:p>
          <a:p>
            <a:r>
              <a:rPr lang="ru-RU" dirty="0" smtClean="0"/>
              <a:t>Групповой</a:t>
            </a:r>
          </a:p>
          <a:p>
            <a:r>
              <a:rPr lang="ru-RU" dirty="0" smtClean="0"/>
              <a:t>Краткосрочный</a:t>
            </a:r>
          </a:p>
          <a:p>
            <a:r>
              <a:rPr lang="ru-RU" dirty="0" smtClean="0"/>
              <a:t>Информационно-игровой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Участники:</a:t>
            </a:r>
            <a:r>
              <a:rPr lang="ru-RU" dirty="0" smtClean="0"/>
              <a:t>  педагоги, дети, родители.</a:t>
            </a:r>
          </a:p>
          <a:p>
            <a:pPr marL="0" indent="0">
              <a:buNone/>
            </a:pPr>
            <a:r>
              <a:rPr lang="ru-RU" b="1" dirty="0" smtClean="0"/>
              <a:t>Цель: </a:t>
            </a:r>
            <a:r>
              <a:rPr lang="ru-RU" dirty="0" smtClean="0"/>
              <a:t>Формировать у детей  понятие о том, что значит уметь дружить, установить дружеские отношения между сверстниками.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582" y="365125"/>
            <a:ext cx="4932217" cy="35210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28426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0383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Задачи: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75508"/>
            <a:ext cx="10515600" cy="52162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Образовательные:</a:t>
            </a:r>
          </a:p>
          <a:p>
            <a:r>
              <a:rPr lang="ru-RU" dirty="0" smtClean="0"/>
              <a:t>Формировать представление детей о дружбе между людьми;</a:t>
            </a:r>
          </a:p>
          <a:p>
            <a:r>
              <a:rPr lang="ru-RU" dirty="0" smtClean="0"/>
              <a:t>Учить детей дружеским формам взаимодействия;</a:t>
            </a:r>
          </a:p>
          <a:p>
            <a:r>
              <a:rPr lang="ru-RU" dirty="0" smtClean="0"/>
              <a:t>Учить считаться  с желаниями сверстников , ограничивая свои желания.</a:t>
            </a:r>
          </a:p>
          <a:p>
            <a:pPr marL="0" indent="0">
              <a:buNone/>
            </a:pPr>
            <a:r>
              <a:rPr lang="ru-RU" b="1" dirty="0" smtClean="0"/>
              <a:t>Развивающие:</a:t>
            </a:r>
          </a:p>
          <a:p>
            <a:r>
              <a:rPr lang="ru-RU" dirty="0" smtClean="0"/>
              <a:t>Развивать социально-коммуникативные качества;</a:t>
            </a:r>
          </a:p>
          <a:p>
            <a:r>
              <a:rPr lang="ru-RU" dirty="0" smtClean="0"/>
              <a:t>Развивать эмоциональную сторону  детской личности.</a:t>
            </a:r>
          </a:p>
          <a:p>
            <a:pPr marL="0" indent="0">
              <a:buNone/>
            </a:pPr>
            <a:r>
              <a:rPr lang="ru-RU" b="1" dirty="0" smtClean="0"/>
              <a:t>Воспитательные:</a:t>
            </a:r>
          </a:p>
          <a:p>
            <a:pPr marL="0" indent="0"/>
            <a:r>
              <a:rPr lang="ru-RU" dirty="0" smtClean="0"/>
              <a:t>Воспитывать потребность проявлять заботу, доброту, внимание, сочувствие, способствовать сплочению коллектива.</a:t>
            </a:r>
          </a:p>
        </p:txBody>
      </p:sp>
    </p:spTree>
    <p:extLst>
      <p:ext uri="{BB962C8B-B14F-4D97-AF65-F5344CB8AC3E}">
        <p14:creationId xmlns="" xmlns:p14="http://schemas.microsoft.com/office/powerpoint/2010/main" val="3068035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Ожидаемый результат: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546094"/>
            <a:ext cx="10515600" cy="4639108"/>
          </a:xfrm>
        </p:spPr>
        <p:txBody>
          <a:bodyPr/>
          <a:lstStyle/>
          <a:p>
            <a:r>
              <a:rPr lang="ru-RU" dirty="0" smtClean="0"/>
              <a:t>Сплочение коллектива</a:t>
            </a:r>
          </a:p>
          <a:p>
            <a:r>
              <a:rPr lang="ru-RU" dirty="0" smtClean="0"/>
              <a:t>Проявление доброты, заботы, внимания, сочувствия</a:t>
            </a:r>
          </a:p>
          <a:p>
            <a:r>
              <a:rPr lang="ru-RU" dirty="0" smtClean="0"/>
              <a:t>Оказание взаимопомощи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838" y="1299271"/>
            <a:ext cx="7608391" cy="49820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8096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Подготовительный этап: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17073"/>
            <a:ext cx="10515600" cy="461187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Цель: </a:t>
            </a:r>
            <a:r>
              <a:rPr lang="ru-RU" dirty="0" smtClean="0"/>
              <a:t>Формирование мотива к предстоящей деятельности.</a:t>
            </a:r>
          </a:p>
          <a:p>
            <a:pPr marL="0" indent="0">
              <a:buNone/>
            </a:pPr>
            <a:r>
              <a:rPr lang="ru-RU" b="1" dirty="0" smtClean="0"/>
              <a:t>Задачи:</a:t>
            </a:r>
          </a:p>
          <a:p>
            <a:r>
              <a:rPr lang="ru-RU" dirty="0" smtClean="0"/>
              <a:t>Определить цель и задачи проекта;</a:t>
            </a:r>
          </a:p>
          <a:p>
            <a:r>
              <a:rPr lang="ru-RU" dirty="0" smtClean="0"/>
              <a:t>Обсуждение целей  и задач с участниками проекта;</a:t>
            </a:r>
          </a:p>
          <a:p>
            <a:r>
              <a:rPr lang="ru-RU" dirty="0" smtClean="0"/>
              <a:t>Подбор методической литературы, художественной литературы, дидактического материала;</a:t>
            </a:r>
          </a:p>
          <a:p>
            <a:r>
              <a:rPr lang="ru-RU" dirty="0" smtClean="0"/>
              <a:t>Подбор демонстрационного материала;</a:t>
            </a:r>
          </a:p>
          <a:p>
            <a:r>
              <a:rPr lang="ru-RU" dirty="0" smtClean="0"/>
              <a:t>Составление плана и организация детской деятельности;</a:t>
            </a:r>
          </a:p>
          <a:p>
            <a:r>
              <a:rPr lang="ru-RU" dirty="0" smtClean="0"/>
              <a:t>Ознакомление родителей с темой  и задачами проекта.</a:t>
            </a:r>
          </a:p>
          <a:p>
            <a:endParaRPr lang="ru-RU" dirty="0"/>
          </a:p>
        </p:txBody>
      </p:sp>
      <p:sp>
        <p:nvSpPr>
          <p:cNvPr id="4" name="AutoShape 2" descr="C:\Users\%D0%90%D0%B4%D0%BC%D0%B8%D0%BD\Desktop\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C:\Users\%D0%90%D0%B4%D0%BC%D0%B8%D0%BD\Desktop\29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C:\Users\%D0%90%D0%B4%D0%BC%D0%B8%D0%BD\Desktop\29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4815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44344"/>
            <a:ext cx="10515600" cy="944129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Практический этап: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88473"/>
            <a:ext cx="10266405" cy="31588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Цель: </a:t>
            </a:r>
            <a:r>
              <a:rPr lang="ru-RU" dirty="0" smtClean="0"/>
              <a:t>Воспитывать у детей доброе, внимательное, уважительное отношение к родным и друзьям, стремление им помогать.</a:t>
            </a:r>
          </a:p>
          <a:p>
            <a:pPr marL="0" indent="0">
              <a:buNone/>
            </a:pPr>
            <a:r>
              <a:rPr lang="ru-RU" b="1" dirty="0" smtClean="0"/>
              <a:t>Задачи:</a:t>
            </a:r>
          </a:p>
          <a:p>
            <a:r>
              <a:rPr lang="ru-RU" dirty="0" smtClean="0"/>
              <a:t>Уточнение знаний у детей о дружбе;</a:t>
            </a:r>
          </a:p>
          <a:p>
            <a:r>
              <a:rPr lang="ru-RU" dirty="0" smtClean="0"/>
              <a:t>Активизировать словарь по теме «Мой друг»;</a:t>
            </a:r>
          </a:p>
          <a:p>
            <a:r>
              <a:rPr lang="ru-RU" dirty="0" smtClean="0"/>
              <a:t>Вовлечение родителей в сотрудничество с воспитателем.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605" y="4208411"/>
            <a:ext cx="4351825" cy="24106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44732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7819"/>
            <a:ext cx="10515600" cy="148287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+mn-lt"/>
              </a:rPr>
              <a:t>Подбор  методической литературы, дидактического материала, художественной литературы.</a:t>
            </a:r>
            <a:endParaRPr lang="ru-RU" sz="2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17073"/>
            <a:ext cx="10515600" cy="46598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Беседы:</a:t>
            </a:r>
          </a:p>
          <a:p>
            <a:r>
              <a:rPr lang="ru-RU" dirty="0" smtClean="0"/>
              <a:t>«Умейте дружбой дорожить»</a:t>
            </a:r>
          </a:p>
          <a:p>
            <a:r>
              <a:rPr lang="ru-RU" dirty="0" smtClean="0"/>
              <a:t>«Вежливая просьба»</a:t>
            </a:r>
          </a:p>
          <a:p>
            <a:r>
              <a:rPr lang="ru-RU" dirty="0" smtClean="0"/>
              <a:t>«Правила дружной игры»</a:t>
            </a:r>
          </a:p>
          <a:p>
            <a:r>
              <a:rPr lang="ru-RU" dirty="0" smtClean="0"/>
              <a:t>«Что не знал воробышек?»</a:t>
            </a:r>
          </a:p>
          <a:p>
            <a:r>
              <a:rPr lang="ru-RU" dirty="0" smtClean="0"/>
              <a:t>«К чему ведут ссоры в игре?»</a:t>
            </a:r>
          </a:p>
          <a:p>
            <a:pPr marL="0" indent="0">
              <a:buNone/>
            </a:pPr>
            <a:r>
              <a:rPr lang="ru-RU" dirty="0" smtClean="0"/>
              <a:t>Заучивание стихотворений о дружбе</a:t>
            </a:r>
          </a:p>
          <a:p>
            <a:pPr marL="0" indent="0">
              <a:buNone/>
            </a:pPr>
            <a:r>
              <a:rPr lang="ru-RU" dirty="0" smtClean="0"/>
              <a:t>Подбор пословиц и поговорок о дружбе</a:t>
            </a:r>
          </a:p>
          <a:p>
            <a:pPr marL="0" indent="0">
              <a:buNone/>
            </a:pPr>
            <a:r>
              <a:rPr lang="ru-RU" dirty="0" smtClean="0"/>
              <a:t>Знакомство с </a:t>
            </a:r>
            <a:r>
              <a:rPr lang="ru-RU" dirty="0" err="1" smtClean="0"/>
              <a:t>мирилками</a:t>
            </a:r>
            <a:r>
              <a:rPr lang="ru-RU" dirty="0" smtClean="0"/>
              <a:t>, которые помогают детям мириться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05075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3486" y="546505"/>
            <a:ext cx="10515600" cy="5818909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Пальчиковые игры:</a:t>
            </a:r>
          </a:p>
          <a:p>
            <a:r>
              <a:rPr lang="ru-RU" dirty="0" smtClean="0"/>
              <a:t> «В гости к пальчику большому», «Апельсин», «Сороконожки»,   «Дружные пальчики», «Дружат в нашей группе»</a:t>
            </a:r>
          </a:p>
          <a:p>
            <a:pPr marL="0" indent="0">
              <a:buNone/>
            </a:pPr>
            <a:r>
              <a:rPr lang="ru-RU" b="1" dirty="0" smtClean="0"/>
              <a:t>Дидактические игры:</a:t>
            </a:r>
          </a:p>
          <a:p>
            <a:r>
              <a:rPr lang="ru-RU" dirty="0" smtClean="0"/>
              <a:t> «Добрые и вежливые слова», «Передай свое настроение»,     «Скажи, кто твой друг?»</a:t>
            </a:r>
          </a:p>
          <a:p>
            <a:pPr marL="0" indent="0">
              <a:buNone/>
            </a:pPr>
            <a:r>
              <a:rPr lang="ru-RU" b="1" dirty="0" smtClean="0"/>
              <a:t>Чтение художественной литературы:</a:t>
            </a:r>
          </a:p>
          <a:p>
            <a:pPr marL="0" indent="0">
              <a:buNone/>
            </a:pPr>
            <a:r>
              <a:rPr lang="ru-RU" dirty="0" smtClean="0"/>
              <a:t>В. Катаев «Цветик – </a:t>
            </a:r>
            <a:r>
              <a:rPr lang="ru-RU" dirty="0" err="1" smtClean="0"/>
              <a:t>семицветик</a:t>
            </a:r>
            <a:r>
              <a:rPr lang="ru-RU" dirty="0" smtClean="0"/>
              <a:t>», р.н.сказка «Лиса и журавль»,</a:t>
            </a:r>
          </a:p>
          <a:p>
            <a:pPr marL="0" indent="0">
              <a:buNone/>
            </a:pPr>
            <a:r>
              <a:rPr lang="ru-RU" dirty="0" smtClean="0"/>
              <a:t>М. </a:t>
            </a:r>
            <a:r>
              <a:rPr lang="ru-RU" dirty="0" err="1" smtClean="0"/>
              <a:t>Пляцковский</a:t>
            </a:r>
            <a:r>
              <a:rPr lang="ru-RU" dirty="0" smtClean="0"/>
              <a:t> «Урок дружбы», Э. Успенский «Крокодил Гена и его друзья», Л. Воронкова «Что бы сказала мама?», М. </a:t>
            </a:r>
            <a:r>
              <a:rPr lang="ru-RU" dirty="0" err="1" smtClean="0"/>
              <a:t>Долотцева</a:t>
            </a:r>
            <a:r>
              <a:rPr lang="ru-RU" dirty="0" smtClean="0"/>
              <a:t> «Крошка Енот», «Заветная мечта». «Мой друг Зонтик».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271408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</TotalTime>
  <Words>492</Words>
  <Application>Microsoft Office PowerPoint</Application>
  <PresentationFormat>Произвольный</PresentationFormat>
  <Paragraphs>75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                                                  Проект</vt:lpstr>
      <vt:lpstr>Актуальность:</vt:lpstr>
      <vt:lpstr>Тип проекта:</vt:lpstr>
      <vt:lpstr>Задачи:</vt:lpstr>
      <vt:lpstr>Ожидаемый результат:</vt:lpstr>
      <vt:lpstr>Подготовительный этап:</vt:lpstr>
      <vt:lpstr>Практический этап:</vt:lpstr>
      <vt:lpstr>Подбор  методической литературы, дидактического материала, художественной литературы.</vt:lpstr>
      <vt:lpstr>Слайд 9</vt:lpstr>
      <vt:lpstr>            НАШИ ВАЛЕНТИНКИ</vt:lpstr>
      <vt:lpstr>                       МЫ ДРУЗЬЯ</vt:lpstr>
      <vt:lpstr>             НАШ ДЕНЬ ДРУЖБЫ</vt:lpstr>
      <vt:lpstr>НАШЕ РАЗВЛЕЧЕНИЕ «В ЭТОМ ЗАЛЕ ВСЕ ДРУЗЬЯ»</vt:lpstr>
      <vt:lpstr>               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RePack by Diakov</dc:creator>
  <cp:lastModifiedBy>Ladushki10</cp:lastModifiedBy>
  <cp:revision>31</cp:revision>
  <dcterms:created xsi:type="dcterms:W3CDTF">2021-02-17T17:42:34Z</dcterms:created>
  <dcterms:modified xsi:type="dcterms:W3CDTF">2021-03-23T06:18:57Z</dcterms:modified>
</cp:coreProperties>
</file>