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78" r:id="rId3"/>
    <p:sldId id="279" r:id="rId4"/>
    <p:sldId id="275" r:id="rId5"/>
    <p:sldId id="286" r:id="rId6"/>
    <p:sldId id="287" r:id="rId7"/>
    <p:sldId id="280" r:id="rId8"/>
    <p:sldId id="285" r:id="rId9"/>
    <p:sldId id="281" r:id="rId10"/>
    <p:sldId id="277" r:id="rId11"/>
    <p:sldId id="262" r:id="rId12"/>
    <p:sldId id="282" r:id="rId13"/>
    <p:sldId id="283" r:id="rId14"/>
    <p:sldId id="265" r:id="rId15"/>
    <p:sldId id="284" r:id="rId16"/>
    <p:sldId id="266" r:id="rId17"/>
    <p:sldId id="269" r:id="rId18"/>
    <p:sldId id="270" r:id="rId19"/>
    <p:sldId id="271" r:id="rId20"/>
    <p:sldId id="272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09E7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44" autoAdjust="0"/>
    <p:restoredTop sz="98506" autoAdjust="0"/>
  </p:normalViewPr>
  <p:slideViewPr>
    <p:cSldViewPr snapToGrid="0">
      <p:cViewPr>
        <p:scale>
          <a:sx n="66" d="100"/>
          <a:sy n="66" d="100"/>
        </p:scale>
        <p:origin x="-2310" y="-11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792659-24ED-427D-B60C-1F6B15A9A8C4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9A4D48-3DC0-4DC7-8CEB-C2710DC783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40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FB854-4083-4A7C-9302-BC8E7B2D5BE3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A9375-4E11-4E55-97A3-942AA3F02D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6943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FB854-4083-4A7C-9302-BC8E7B2D5BE3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A9375-4E11-4E55-97A3-942AA3F02D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241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FB854-4083-4A7C-9302-BC8E7B2D5BE3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A9375-4E11-4E55-97A3-942AA3F02D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5170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FB854-4083-4A7C-9302-BC8E7B2D5BE3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A9375-4E11-4E55-97A3-942AA3F02D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6122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FB854-4083-4A7C-9302-BC8E7B2D5BE3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A9375-4E11-4E55-97A3-942AA3F02D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8233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FB854-4083-4A7C-9302-BC8E7B2D5BE3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A9375-4E11-4E55-97A3-942AA3F02D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0714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FB854-4083-4A7C-9302-BC8E7B2D5BE3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A9375-4E11-4E55-97A3-942AA3F02D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5445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FB854-4083-4A7C-9302-BC8E7B2D5BE3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A9375-4E11-4E55-97A3-942AA3F02D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7202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FB854-4083-4A7C-9302-BC8E7B2D5BE3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A9375-4E11-4E55-97A3-942AA3F02D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2727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FB854-4083-4A7C-9302-BC8E7B2D5BE3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A9375-4E11-4E55-97A3-942AA3F02D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6537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FB854-4083-4A7C-9302-BC8E7B2D5BE3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A9375-4E11-4E55-97A3-942AA3F02D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0062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FB854-4083-4A7C-9302-BC8E7B2D5BE3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A9375-4E11-4E55-97A3-942AA3F02D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3640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26147"/>
            <a:ext cx="12192000" cy="70841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99408" y="526473"/>
            <a:ext cx="10266219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Сортавальского МР РК Детский сад № 23, корпус 8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в старшей группе «Радуга»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«Путешествие в подводный мир»</a:t>
            </a:r>
          </a:p>
          <a:p>
            <a:pPr algn="ctr"/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	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 В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В. Приходько</a:t>
            </a: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 			                      Ж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Л. </a:t>
            </a:r>
            <a:r>
              <a:rPr lang="ru-RU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Руппиева</a:t>
            </a:r>
            <a:endParaRPr lang="ru-RU" b="1" dirty="0">
              <a:solidFill>
                <a:srgbClr val="000000"/>
              </a:solidFill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430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ервый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4000"/>
            <a:ext cx="12192000" cy="6350000"/>
          </a:xfrm>
          <a:prstGeom prst="rect">
            <a:avLst/>
          </a:prstGeom>
          <a:noFill/>
        </p:spPr>
      </p:pic>
      <p:pic>
        <p:nvPicPr>
          <p:cNvPr id="1027" name="Picture 3" descr="C:\Users\Первый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67656" y="654799"/>
            <a:ext cx="11219543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Музыкальная деятельность.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Учить воспринимать характер животных с помощью музыкальных произведений; упражнять детей в создании выразительных образов морских обитателей; прививать любовь к различным музыкальным жанрам.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Прослушивание песен о море.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Слушание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музыки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«Звуки моря», «Звуки дельфинов».</a:t>
            </a:r>
          </a:p>
          <a:p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Музыкальные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игры: </a:t>
            </a:r>
            <a:endParaRPr lang="ru-RU" sz="2800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Веселые рыбки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Русалочки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Рыболовы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1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89761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2309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 (аппликация). </a:t>
            </a:r>
            <a:br>
              <a:rPr lang="ru-RU" sz="2400" b="1" dirty="0" smtClean="0">
                <a:solidFill>
                  <a:srgbClr val="2309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2309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«Золотые рыбки»</a:t>
            </a:r>
            <a:endParaRPr lang="ru-RU" sz="2400" b="1" dirty="0">
              <a:solidFill>
                <a:srgbClr val="2309E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2288" y="1335314"/>
            <a:ext cx="5035287" cy="4854349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" name="Объект 15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7402" y="1335314"/>
            <a:ext cx="4912784" cy="4854349"/>
          </a:xfrm>
        </p:spPr>
      </p:pic>
    </p:spTree>
    <p:extLst>
      <p:ext uri="{BB962C8B-B14F-4D97-AF65-F5344CB8AC3E}">
        <p14:creationId xmlns:p14="http://schemas.microsoft.com/office/powerpoint/2010/main" xmlns="" val="2840982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1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39999" y="333607"/>
            <a:ext cx="6096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2309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</a:t>
            </a:r>
            <a:r>
              <a:rPr lang="ru-RU" sz="2800" b="1" dirty="0" smtClean="0">
                <a:solidFill>
                  <a:srgbClr val="2309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литературы </a:t>
            </a:r>
            <a:endParaRPr lang="ru-RU" sz="2800" b="1" dirty="0" smtClean="0">
              <a:solidFill>
                <a:srgbClr val="2309E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2309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«Сказка о золотой рыбке» </a:t>
            </a:r>
            <a:endParaRPr lang="ru-RU" sz="2800" b="1" dirty="0" smtClean="0">
              <a:solidFill>
                <a:srgbClr val="2309E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2309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800" b="1" dirty="0" smtClean="0">
                <a:solidFill>
                  <a:srgbClr val="2309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С. Пушкин</a:t>
            </a:r>
            <a:endParaRPr lang="ru-RU" sz="2800" b="1" dirty="0"/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4800" y="1857829"/>
            <a:ext cx="5475514" cy="4536508"/>
          </a:xfrm>
          <a:prstGeom prst="rect">
            <a:avLst/>
          </a:prstGeom>
        </p:spPr>
      </p:pic>
      <p:pic>
        <p:nvPicPr>
          <p:cNvPr id="4" name="Рисунок 3" descr="587bf8e321eb40911cc9502c06dff1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94673" y="2220686"/>
            <a:ext cx="3387727" cy="429157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1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79801" y="443076"/>
            <a:ext cx="72707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2309E7"/>
                </a:solidFill>
                <a:latin typeface="Times New Roman" pitchFamily="18" charset="0"/>
                <a:cs typeface="Times New Roman" pitchFamily="18" charset="0"/>
              </a:rPr>
              <a:t>Рисование ладошкой «Рыбки в аквариуме»</a:t>
            </a:r>
            <a:endParaRPr lang="ru-RU" sz="2800" dirty="0">
              <a:solidFill>
                <a:srgbClr val="2309E7"/>
              </a:solidFill>
            </a:endParaRPr>
          </a:p>
        </p:txBody>
      </p:sp>
      <p:pic>
        <p:nvPicPr>
          <p:cNvPr id="3" name="Содержимое 4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51201" y="1144976"/>
            <a:ext cx="7155543" cy="5422739"/>
          </a:xfrm>
          <a:prstGeom prst="rect">
            <a:avLst/>
          </a:prstGeom>
        </p:spPr>
      </p:pic>
      <p:pic>
        <p:nvPicPr>
          <p:cNvPr id="4" name="Рисунок 3" descr="e7307d8c6b47d829bf5affe38dced77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714" y="3791662"/>
            <a:ext cx="2828471" cy="280961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1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9486" y="365125"/>
            <a:ext cx="9249227" cy="650875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2309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Подвижные игры «Караси и щука», «Поймай рыбку на удочку»</a:t>
            </a:r>
            <a:endParaRPr lang="ru-RU" sz="2400" b="1" dirty="0">
              <a:solidFill>
                <a:srgbClr val="2309E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1233713"/>
            <a:ext cx="5396258" cy="4905829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1000" y="1190171"/>
            <a:ext cx="4374951" cy="4943249"/>
          </a:xfrm>
        </p:spPr>
      </p:pic>
    </p:spTree>
    <p:extLst>
      <p:ext uri="{BB962C8B-B14F-4D97-AF65-F5344CB8AC3E}">
        <p14:creationId xmlns:p14="http://schemas.microsoft.com/office/powerpoint/2010/main" xmlns="" val="29868431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1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6885" y="510267"/>
            <a:ext cx="4822333" cy="5846989"/>
          </a:xfrm>
          <a:prstGeom prst="rect">
            <a:avLst/>
          </a:prstGeom>
        </p:spPr>
      </p:pic>
      <p:pic>
        <p:nvPicPr>
          <p:cNvPr id="3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12113" y="568325"/>
            <a:ext cx="4763209" cy="581183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1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60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rgbClr val="2309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по теме «Кто в морях и океанах живет» </a:t>
            </a:r>
            <a:br>
              <a:rPr lang="ru-RU" sz="3100" b="1" dirty="0" smtClean="0">
                <a:solidFill>
                  <a:srgbClr val="2309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2309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(совместно с психологом</a:t>
            </a:r>
            <a:r>
              <a:rPr lang="ru-RU" sz="2800" b="1" dirty="0" smtClean="0">
                <a:solidFill>
                  <a:srgbClr val="2309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b="1" dirty="0">
              <a:solidFill>
                <a:srgbClr val="2309E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199" y="1378857"/>
            <a:ext cx="5436027" cy="478971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84257" y="1378857"/>
            <a:ext cx="4374951" cy="4798106"/>
          </a:xfrm>
        </p:spPr>
      </p:pic>
    </p:spTree>
    <p:extLst>
      <p:ext uri="{BB962C8B-B14F-4D97-AF65-F5344CB8AC3E}">
        <p14:creationId xmlns:p14="http://schemas.microsoft.com/office/powerpoint/2010/main" xmlns="" val="2376063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1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081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2309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Раскрашивание раскрасок по теме </a:t>
            </a:r>
            <a:br>
              <a:rPr lang="ru-RU" sz="2800" b="1" dirty="0" smtClean="0">
                <a:solidFill>
                  <a:srgbClr val="2309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2309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«Путешествие в подводный мир»</a:t>
            </a:r>
            <a:endParaRPr lang="ru-RU" sz="2800" b="1" dirty="0">
              <a:solidFill>
                <a:srgbClr val="2309E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4105" y="1480457"/>
            <a:ext cx="4875695" cy="4696506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66543" y="1465943"/>
            <a:ext cx="4374952" cy="4696506"/>
          </a:xfrm>
        </p:spPr>
      </p:pic>
      <p:pic>
        <p:nvPicPr>
          <p:cNvPr id="6" name="Рисунок 5" descr="starfish-clip-art-1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640443" y="203201"/>
            <a:ext cx="2034103" cy="1966685"/>
          </a:xfrm>
          <a:prstGeom prst="rect">
            <a:avLst/>
          </a:prstGeom>
        </p:spPr>
      </p:pic>
      <p:pic>
        <p:nvPicPr>
          <p:cNvPr id="9" name="Рисунок 8" descr="Морские-раковины-2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1254" y="4833257"/>
            <a:ext cx="2801043" cy="17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766866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1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504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2309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«Чудесный мешочек»</a:t>
            </a:r>
            <a:endParaRPr lang="ru-RU" sz="2800" b="1" dirty="0">
              <a:solidFill>
                <a:srgbClr val="2309E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3343" y="1335315"/>
            <a:ext cx="5181600" cy="496388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56828" y="1364342"/>
            <a:ext cx="4374951" cy="4963885"/>
          </a:xfrm>
        </p:spPr>
      </p:pic>
      <p:pic>
        <p:nvPicPr>
          <p:cNvPr id="7" name="Рисунок 6" descr="octopus-clip-art-2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0454" y="4572000"/>
            <a:ext cx="2500334" cy="2082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019665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1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698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2309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Физкультминутка </a:t>
            </a:r>
            <a:r>
              <a:rPr lang="ru-RU" sz="2800" b="1" dirty="0" smtClean="0">
                <a:solidFill>
                  <a:srgbClr val="2309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поплаваем, как рыбки»</a:t>
            </a:r>
            <a:endParaRPr lang="ru-RU" sz="2800" b="1" dirty="0">
              <a:solidFill>
                <a:srgbClr val="2309E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1262743"/>
            <a:ext cx="5181600" cy="4681651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2200" y="1262743"/>
            <a:ext cx="5181600" cy="4681651"/>
          </a:xfrm>
        </p:spPr>
      </p:pic>
    </p:spTree>
    <p:extLst>
      <p:ext uri="{BB962C8B-B14F-4D97-AF65-F5344CB8AC3E}">
        <p14:creationId xmlns:p14="http://schemas.microsoft.com/office/powerpoint/2010/main" xmlns="" val="706995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26147"/>
            <a:ext cx="12192000" cy="708414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25714" y="493487"/>
            <a:ext cx="1085668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 проекта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создание условий для воспитания экологической культуры и развития познавательных и творческих способностей детей.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расширять представления детей об обитателях морских глубин, формировать умение размышлять;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развитие логического мышления, умения на основе сопоставления фактов, результатов, наблюдений делать выводы и заключения;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развивать эстетическое восприятие окружающего мира, способность видеть красивое;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развивать способность вслушиваться в звуки природы;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развивать познавательный интерес, творческие способности;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использовать различные нетрадиционные художественно-графические техники;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учить охранять окружающую среду.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ервый\Desktop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70026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Первый\Desktop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13620" y="0"/>
            <a:ext cx="1490562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-2278743" y="612845"/>
            <a:ext cx="1386114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Ожидаемый результат проекта: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Владеть понятиями «морские животные», «рыбы», «моллюски»;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Иметь простейшие представления о некоторых особенностях строения тела в связи с их жизнью в воде, способах их передвижения (плавает, ползает, способах маскировки, об уникальности каждого вида);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Знать о взаимосвязи с другими обитателями;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Иметь представления о взаимосвязи деятельности человека и окружающей среды;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Сформировать первоначальные навыки экологически грамотного поведения в природе;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Составлять описательный рассказ о морском обитателе с использованием опорной схемы.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Гипотеза: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Много вокруг нас еще неизведанного и прекрасного. Хотелось бы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познакомить детей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этим загадочным и таинственным миром. В ходе реализации проекта дети получают знания об обитателях морей и океанов.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Развивается чувство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любви 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природе,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елание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беречь и охранять ее.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Первый\Desktop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87078"/>
            <a:ext cx="12959388" cy="7829630"/>
          </a:xfrm>
          <a:prstGeom prst="rect">
            <a:avLst/>
          </a:prstGeom>
          <a:noFill/>
        </p:spPr>
      </p:pic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768522" y="435779"/>
            <a:ext cx="1165570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Этапы проекта: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1.Этап – </a:t>
            </a:r>
            <a:r>
              <a:rPr lang="ru-RU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елеполагание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(выявление проблемы)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2.Этап – разработка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3.Этап – выполнение проекта (организация совместной работы детей и педагогов над проектом)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4.Этап – подведение итогов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ервый\Desktop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87078"/>
            <a:ext cx="12959388" cy="782963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11199" y="-362857"/>
            <a:ext cx="11669487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Предварительная работа :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Поисковая работа по подбору и иллюстрационного материала по теме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Морские обитатели», «Море».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Знакомство с литературными произведениями: Г.Косова «Азбука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подводного мира», </a:t>
            </a:r>
            <a:r>
              <a:rPr lang="ru-RU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С.Сахарнов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«Кто в море живет?», А.С.Пушкин «Сказка о рыбаке и рыбке», Г.Х.Андерсен «Русалочка».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Разучивание стихов В.Орлова «Для чего морю наряды?», «Я рисую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Море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», </a:t>
            </a:r>
            <a:r>
              <a:rPr lang="ru-RU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Ю.Дулепин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</a:t>
            </a:r>
            <a:r>
              <a:rPr lang="ru-RU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Осминог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», С.Баранова «Дельфины», пословиц и поговорок, пальчиковой гимнастики «Чайка», загадывание загадок, словотворчество.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Рассматривание репродукций картин И.К.Айвазовский «Ночь. </a:t>
            </a:r>
            <a:r>
              <a:rPr lang="ru-RU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Голубая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волна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», «Море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Камни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Прослушивание песни «Дельфины» на стихи С.Козлова из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мультфильма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«В порту»; «Разговор ветра с морем», «Игра воды».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Просмотри мультфильмов «Разноцветная семейка», «Сказка о 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рыбаке  и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рыбке», «Русалочка», «В поисках Немо», «Подводная братва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Оформление игротеки дидактических игр.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Подбор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пазл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морскую тематику.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Разрезные картинки «Морские животные».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ервый\Desktop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71630"/>
            <a:ext cx="12959388" cy="782963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59543" y="0"/>
            <a:ext cx="11132457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Сотрудничество с родителями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lang="ru-RU" sz="28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ыставка 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рисунков «Мой любимый морской 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обитатель» 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(родители записывают, придуманный ребенком рассказ о морском обитателе, помогают оформить 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рисунки.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Консультация для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родителей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«Как заинтересовать детей тайнами необычного морского мира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Ресурсное 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иллюстрации, фотоматериалы, видеоролики, слайды, художественные произведения, ракушки разных размеров и формы, пластилин, бросовый материал, материалы для изобразительной и конструкторской деятельности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ервый\Desktop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87078"/>
            <a:ext cx="12959388" cy="782963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67656" y="-391887"/>
            <a:ext cx="11727543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Совместная деятельность детей и педагогов: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Активизировать познавательный интерес к обитателям морских глубин. Закрепить знания детей о разнообразии подводного мира; поощрять навыки поисковой деятельности; обогащать речь детей; формировать бережное отношение к природе.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Беседы: О рыбах, о морях и океанах, о подводном мире.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Рассматривание: иллюстраций: «Море и его мир», «Рыбы, которые светятся»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Рассматривание видеороликов: «  мир», «Подводный мир». Мультфильмы: «О рыбаке и рыбке», «В поисках Немо».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Чтение 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художественной литературы.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Формировать интерес к художественным произведениям различных жанров, раскрыть взаимосвязь между сказочным и реальным миром; учить выделять главную мысль произведения. Объяснить, как важны в книге рисунки; показать, как много интересного можно узнать, рассматривая книжные иллюстрации.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Вечер загадок, стихов о морском мире.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Заучивание стихов о жителях подводного мира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Викторина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загадок «Чудеса подводного мира»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ервый\Desktop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71630"/>
            <a:ext cx="12959388" cy="782963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38629" y="-537029"/>
            <a:ext cx="1185817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Дидактические игры.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Уточнить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закрепить знания об обитателях моря; развивать находчивость, сообразительность, внимание, умение доказывать правильность своего суждения. «Русалочка», «Чей силуэт?», «Четвертый лишний», «Чья тень?», «Собери дельфина», «Укрась аквариум», «Кто здесь живет?», «О ком расскажу».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Настольно –печатные игры «Парные картинки», «Узнай, что изменилось», «Найди такую же», «Лото», «Соедини точки».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Словесные игры.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развивать умение описывать водоем, его обитателей по описанию; расширить словарь детей: медуза, осьминог, креветка, рыба-пила, краб, морской конек. </a:t>
            </a:r>
            <a:endParaRPr lang="ru-RU" sz="2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Опиши рыбку», «Отгадай загадку», «Назови одним словом».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8629" y="3647052"/>
            <a:ext cx="119307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Сюжетно-ролевые игры.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Путешествие на корабле», «Подводная экспедиция» (опыты и эксперименты), «Путешествие на корабле в сказочную страну».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Подвижные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игры.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Формирование двигательных навыков, развитие воображения, внимания.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Рыбак и рыбки», «Море волнуется», «Рыбки и камушки», «Водяной», «Водолаз».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Первый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51543" y="478027"/>
            <a:ext cx="110744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Продуктивные виды деятельности: 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Выставка рисунков и поделок из природного и бросового материала «Море и морские тайны».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Обучать детей приемам работы с разными изобразительными средствами, умению следовать устным инструкциям, оперировать понятиями, обозначающими пространственные характеристики. Развивать мелкую моторику рук и глазомер, художественный вкус и творческие способности. Воспитывать культуру труда, коммуникативные способности детей.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Аппликация «Золотые рыбки»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Пластилинография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«Необыкновенные рыбки»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Рисование пальчиковой техникой (ладошкой) «Волшебный подводный мир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Оригами «Морские рыбки»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1084</Words>
  <Application>Microsoft Office PowerPoint</Application>
  <PresentationFormat>Произвольный</PresentationFormat>
  <Paragraphs>101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Художественно-эстетическое развитие (аппликация).  Тема: «Золотые рыбки»</vt:lpstr>
      <vt:lpstr>Слайд 12</vt:lpstr>
      <vt:lpstr>Слайд 13</vt:lpstr>
      <vt:lpstr>Подвижные игры «Караси и щука», «Поймай рыбку на удочку»</vt:lpstr>
      <vt:lpstr>Слайд 15</vt:lpstr>
      <vt:lpstr>Занятие по теме «Кто в морях и океанах живет»  (совместно с психологом)</vt:lpstr>
      <vt:lpstr>Раскрашивание раскрасок по теме  «Путешествие в подводный мир»</vt:lpstr>
      <vt:lpstr>Игра «Чудесный мешочек»</vt:lpstr>
      <vt:lpstr>Физкультминутка «Мы поплаваем, как рыбки»</vt:lpstr>
      <vt:lpstr>Слайд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Ladushki10</cp:lastModifiedBy>
  <cp:revision>24</cp:revision>
  <dcterms:created xsi:type="dcterms:W3CDTF">2021-04-11T13:54:40Z</dcterms:created>
  <dcterms:modified xsi:type="dcterms:W3CDTF">2021-04-13T12:17:48Z</dcterms:modified>
</cp:coreProperties>
</file>