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2814" y="-9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0D78C-8B92-45EA-801F-E02B2A2F727E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3DA22-D8D7-4949-8B88-57170B8E99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0D78C-8B92-45EA-801F-E02B2A2F727E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3DA22-D8D7-4949-8B88-57170B8E99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0D78C-8B92-45EA-801F-E02B2A2F727E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3DA22-D8D7-4949-8B88-57170B8E99C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0D78C-8B92-45EA-801F-E02B2A2F727E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3DA22-D8D7-4949-8B88-57170B8E99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0D78C-8B92-45EA-801F-E02B2A2F727E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3DA22-D8D7-4949-8B88-57170B8E99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0D78C-8B92-45EA-801F-E02B2A2F727E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3DA22-D8D7-4949-8B88-57170B8E99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0D78C-8B92-45EA-801F-E02B2A2F727E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3DA22-D8D7-4949-8B88-57170B8E99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0D78C-8B92-45EA-801F-E02B2A2F727E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3DA22-D8D7-4949-8B88-57170B8E99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0D78C-8B92-45EA-801F-E02B2A2F727E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3DA22-D8D7-4949-8B88-57170B8E99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0D78C-8B92-45EA-801F-E02B2A2F727E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3DA22-D8D7-4949-8B88-57170B8E99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0D78C-8B92-45EA-801F-E02B2A2F727E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3DA22-D8D7-4949-8B88-57170B8E99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CA0D78C-8B92-45EA-801F-E02B2A2F727E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463DA22-D8D7-4949-8B88-57170B8E99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26" y="3383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88640"/>
            <a:ext cx="7772400" cy="720079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МКДОУ Сортавальского МР РК д\с №23, корпус 8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24744"/>
            <a:ext cx="8496944" cy="532859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endParaRPr lang="ru-RU" b="1" dirty="0" smtClean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endParaRPr lang="ru-RU" b="1" dirty="0" smtClean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ru-RU" sz="30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Художественно эстетическое развитие</a:t>
            </a:r>
            <a:br>
              <a:rPr lang="ru-RU" sz="30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30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в подготовительной группе</a:t>
            </a:r>
            <a:br>
              <a:rPr lang="ru-RU" sz="30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30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Рисование с использованием нетрадиционной техники</a:t>
            </a:r>
            <a:br>
              <a:rPr lang="ru-RU" sz="30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30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«Листья в луже».</a:t>
            </a: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2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2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   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ВОСПИТАТЕЛЬ</a:t>
            </a:r>
            <a:b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Зенькова Марина Валентиновна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                                                                                                                        </a:t>
            </a:r>
            <a:b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                                                                                                                    </a:t>
            </a:r>
            <a:endParaRPr lang="ru-RU" sz="160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446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332656"/>
            <a:ext cx="7956872" cy="5793507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Цели: </a:t>
            </a:r>
            <a:r>
              <a:rPr lang="ru-RU" b="1" dirty="0"/>
              <a:t>познакомить ещё с одним из видом нетрадиционного рисования- рисование </a:t>
            </a:r>
            <a:r>
              <a:rPr lang="ru-RU" b="1" dirty="0" smtClean="0"/>
              <a:t> гуашью  и клеем</a:t>
            </a:r>
            <a:r>
              <a:rPr lang="ru-RU" b="1" dirty="0"/>
              <a:t>), научить способу работы в новой технике(нанесение клея на лист </a:t>
            </a:r>
            <a:r>
              <a:rPr lang="ru-RU" b="1" dirty="0" smtClean="0"/>
              <a:t>бумаги по контуру рисунка );</a:t>
            </a:r>
            <a:br>
              <a:rPr lang="ru-RU" b="1" dirty="0" smtClean="0"/>
            </a:br>
            <a:r>
              <a:rPr lang="ru-RU" b="1" dirty="0" smtClean="0"/>
              <a:t>Развивать </a:t>
            </a:r>
            <a:r>
              <a:rPr lang="ru-RU" b="1" dirty="0"/>
              <a:t>мелкую моторику рук, художественные способности, воображение, эстетические чувства к прекрасному</a:t>
            </a:r>
            <a:r>
              <a:rPr lang="ru-RU" b="1" dirty="0" smtClean="0"/>
              <a:t>;</a:t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/>
              <a:t>воспитывать самостоятельность при выполнении работы, аккуратность, чувство </a:t>
            </a:r>
            <a:r>
              <a:rPr lang="ru-RU" b="1" dirty="0" smtClean="0"/>
              <a:t>прекрасного.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V="1">
            <a:off x="457200" y="29260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4777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5194920" cy="78641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b="1" dirty="0" smtClean="0">
                <a:solidFill>
                  <a:schemeClr val="tx1"/>
                </a:solidFill>
              </a:rPr>
              <a:t>Первый этап.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- Обводим шаблон (в нашем случае – листья) простым карандашом;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- наносим клей  ПВА  по контуру рисунка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8104" y="260648"/>
            <a:ext cx="3528392" cy="280831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817572"/>
            <a:ext cx="4427984" cy="42484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040" y="3284984"/>
            <a:ext cx="3563888" cy="343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671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608864" y="2059988"/>
            <a:ext cx="4601633" cy="395528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76056" y="338328"/>
            <a:ext cx="3610744" cy="858424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chemeClr val="tx1"/>
                </a:solidFill>
              </a:rPr>
              <a:t>Второй этап.</a:t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> -Даем клею слегка высохнуть;</a:t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>- раскрашиваем листья гуашью</a:t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>-- раскрашиваем фон гуашью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684584" y="927209"/>
            <a:ext cx="6336704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749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543148" y="2135435"/>
            <a:ext cx="5040560" cy="34512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3960440" cy="1008112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chemeClr val="tx1"/>
                </a:solidFill>
              </a:rPr>
              <a:t>Этап третий.</a:t>
            </a:r>
            <a:br>
              <a:rPr lang="ru-RU" sz="1600" b="1" dirty="0" smtClean="0">
                <a:solidFill>
                  <a:schemeClr val="tx1"/>
                </a:solidFill>
              </a:rPr>
            </a:br>
            <a:r>
              <a:rPr lang="ru-RU" sz="1600" b="1" dirty="0" smtClean="0">
                <a:solidFill>
                  <a:schemeClr val="tx1"/>
                </a:solidFill>
              </a:rPr>
              <a:t>- Повторное нанесение клея ПВА по контуру рисунка</a:t>
            </a:r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810336" y="-481744"/>
            <a:ext cx="3456384" cy="47971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5936" y="3789040"/>
            <a:ext cx="5085184" cy="286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495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036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395476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Желаем Вам,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</a:rPr>
              <a:t>т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ворческих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</a:rPr>
              <a:t>у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спехов !</a:t>
            </a:r>
            <a:r>
              <a:rPr lang="ru-RU" dirty="0" smtClean="0"/>
              <a:t>успехов!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72067" y="4149079"/>
            <a:ext cx="7408333" cy="197708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2023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53</TotalTime>
  <Words>24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Волна</vt:lpstr>
      <vt:lpstr>МКДОУ Сортавальского МР РК д\с №23, корпус 8</vt:lpstr>
      <vt:lpstr>Слайд 2</vt:lpstr>
      <vt:lpstr>   Первый этап. - Обводим шаблон (в нашем случае – листья) простым карандашом; - наносим клей  ПВА  по контуру рисунка.  </vt:lpstr>
      <vt:lpstr>Второй этап.  -Даем клею слегка высохнуть; - раскрашиваем листья гуашью -- раскрашиваем фон гуашью</vt:lpstr>
      <vt:lpstr>Этап третий. - Повторное нанесение клея ПВА по контуру рисунка</vt:lpstr>
      <vt:lpstr>Желаем Вам, творческих успехов !успехов!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Мкдоу Сортавальского МР РК д\с №23, корпус 8</dc:title>
  <dc:creator>Acer</dc:creator>
  <cp:lastModifiedBy>Ryabinka2</cp:lastModifiedBy>
  <cp:revision>7</cp:revision>
  <dcterms:created xsi:type="dcterms:W3CDTF">2021-09-26T11:59:05Z</dcterms:created>
  <dcterms:modified xsi:type="dcterms:W3CDTF">2021-09-28T12:02:31Z</dcterms:modified>
</cp:coreProperties>
</file>