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4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90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5D774-7169-4004-B552-32C60F6CDF99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727B-F384-4712-86FD-F4990688F3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0319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5D774-7169-4004-B552-32C60F6CDF99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727B-F384-4712-86FD-F4990688F3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7674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5D774-7169-4004-B552-32C60F6CDF99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727B-F384-4712-86FD-F4990688F3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4928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5D774-7169-4004-B552-32C60F6CDF99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727B-F384-4712-86FD-F4990688F3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4639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5D774-7169-4004-B552-32C60F6CDF99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727B-F384-4712-86FD-F4990688F3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2293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5D774-7169-4004-B552-32C60F6CDF99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727B-F384-4712-86FD-F4990688F3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83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5D774-7169-4004-B552-32C60F6CDF99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727B-F384-4712-86FD-F4990688F3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3761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5D774-7169-4004-B552-32C60F6CDF99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727B-F384-4712-86FD-F4990688F3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4749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5D774-7169-4004-B552-32C60F6CDF99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727B-F384-4712-86FD-F4990688F3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1218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5D774-7169-4004-B552-32C60F6CDF99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727B-F384-4712-86FD-F4990688F3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2021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5D774-7169-4004-B552-32C60F6CDF99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727B-F384-4712-86FD-F4990688F3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1558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A5D774-7169-4004-B552-32C60F6CDF99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7727B-F384-4712-86FD-F4990688F3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164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641762"/>
            <a:ext cx="9144000" cy="1828801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«Экскурсия в осенний лес»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23 сентября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воспитанники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старшей группы «Сказка» ходили на экскурсию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осенний лес.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844637"/>
            <a:ext cx="9144000" cy="2389908"/>
          </a:xfrm>
        </p:spPr>
        <p:txBody>
          <a:bodyPr>
            <a:normAutofit/>
          </a:bodyPr>
          <a:lstStyle/>
          <a:p>
            <a:pPr algn="l"/>
            <a:r>
              <a:rPr lang="ru-RU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Цель экскурсии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Обогатить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 систематизировать     знания детей об осени, полюбоваться красотой осенней природы.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52572" y="567037"/>
            <a:ext cx="75952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МКДОУ Сортавальского МР РК ДС №23, корпус №8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7839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10384"/>
          </a:xfrm>
        </p:spPr>
        <p:txBody>
          <a:bodyPr/>
          <a:lstStyle/>
          <a:p>
            <a:r>
              <a:rPr lang="ru-RU" dirty="0" smtClean="0"/>
              <a:t>       какая  могучая  «Плакучая ива»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200" y="1825625"/>
            <a:ext cx="4506597" cy="435133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25491" y="1825625"/>
            <a:ext cx="4052454" cy="4351338"/>
          </a:xfrm>
        </p:spPr>
      </p:pic>
    </p:spTree>
    <p:extLst>
      <p:ext uri="{BB962C8B-B14F-4D97-AF65-F5344CB8AC3E}">
        <p14:creationId xmlns:p14="http://schemas.microsoft.com/office/powerpoint/2010/main" xmlns="" val="4099439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8473" y="1413164"/>
            <a:ext cx="4094018" cy="4763799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70964" y="1413164"/>
            <a:ext cx="4322617" cy="4763799"/>
          </a:xfrm>
        </p:spPr>
      </p:pic>
    </p:spTree>
    <p:extLst>
      <p:ext uri="{BB962C8B-B14F-4D97-AF65-F5344CB8AC3E}">
        <p14:creationId xmlns:p14="http://schemas.microsoft.com/office/powerpoint/2010/main" xmlns="" val="670792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7026" y="340411"/>
            <a:ext cx="4508157" cy="1325563"/>
          </a:xfrm>
        </p:spPr>
        <p:txBody>
          <a:bodyPr/>
          <a:lstStyle/>
          <a:p>
            <a:pPr algn="ctr"/>
            <a:r>
              <a:rPr lang="ru-RU" dirty="0" smtClean="0"/>
              <a:t>                                              </a:t>
            </a:r>
            <a:r>
              <a:rPr lang="ru-RU" dirty="0" smtClean="0"/>
              <a:t>«На </a:t>
            </a:r>
            <a:r>
              <a:rPr lang="ru-RU" dirty="0" smtClean="0"/>
              <a:t>роднике»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4564" y="1825625"/>
            <a:ext cx="4073235" cy="435133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29401" y="1825625"/>
            <a:ext cx="4177144" cy="4351338"/>
          </a:xfrm>
        </p:spPr>
      </p:pic>
    </p:spTree>
    <p:extLst>
      <p:ext uri="{BB962C8B-B14F-4D97-AF65-F5344CB8AC3E}">
        <p14:creationId xmlns:p14="http://schemas.microsoft.com/office/powerpoint/2010/main" xmlns="" val="2878277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«Краски осени»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9873" y="1825625"/>
            <a:ext cx="4301836" cy="435133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96891" y="1825625"/>
            <a:ext cx="4281053" cy="4351338"/>
          </a:xfrm>
        </p:spPr>
      </p:pic>
    </p:spTree>
    <p:extLst>
      <p:ext uri="{BB962C8B-B14F-4D97-AF65-F5344CB8AC3E}">
        <p14:creationId xmlns:p14="http://schemas.microsoft.com/office/powerpoint/2010/main" xmlns="" val="3525620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«Осенние букеты»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200" y="1825625"/>
            <a:ext cx="3812665" cy="4351338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00800" y="1825625"/>
            <a:ext cx="3906982" cy="4351338"/>
          </a:xfrm>
        </p:spPr>
      </p:pic>
    </p:spTree>
    <p:extLst>
      <p:ext uri="{BB962C8B-B14F-4D97-AF65-F5344CB8AC3E}">
        <p14:creationId xmlns:p14="http://schemas.microsoft.com/office/powerpoint/2010/main" xmlns="" val="32443132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55</Words>
  <Application>Microsoft Office PowerPoint</Application>
  <PresentationFormat>Произвольный</PresentationFormat>
  <Paragraphs>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«Экскурсия в осенний лес» 23 сентября воспитанники старшей группы «Сказка» ходили на экскурсию в осенний лес.</vt:lpstr>
      <vt:lpstr>       какая  могучая  «Плакучая ива»</vt:lpstr>
      <vt:lpstr>Слайд 3</vt:lpstr>
      <vt:lpstr>                                              «На роднике»</vt:lpstr>
      <vt:lpstr>                    «Краски осени»</vt:lpstr>
      <vt:lpstr>                   «Осенние букеты»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«Экскурсия в осенний лес»</dc:title>
  <dc:creator>RePack by Diakov</dc:creator>
  <cp:lastModifiedBy>Ladushki10</cp:lastModifiedBy>
  <cp:revision>6</cp:revision>
  <dcterms:created xsi:type="dcterms:W3CDTF">2021-09-26T19:10:16Z</dcterms:created>
  <dcterms:modified xsi:type="dcterms:W3CDTF">2021-09-28T13:48:18Z</dcterms:modified>
</cp:coreProperties>
</file>